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7"/>
  </p:handoutMasterIdLst>
  <p:sldIdLst>
    <p:sldId id="256" r:id="rId2"/>
    <p:sldId id="302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4" r:id="rId25"/>
    <p:sldId id="301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A55D0DE-EFFE-4BBC-AF2D-FD693B403079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FB2B02-8BC8-4596-8445-A14E64944D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9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BDAFE-0A29-4277-BE98-29C891CFF575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7B550-A63E-4DE3-A526-4AC15C7F03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3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527C8-892D-4746-8290-ABECC9FAC331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1BD0-6D43-4D31-8D5D-E4451D5D2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7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8FF2-304E-4BB7-B353-AB2FEE610392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792-2406-41FC-BEDC-0C64A738A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5DC5-B9B0-4170-8FB4-DDC9935F7867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EDD7B-81C2-4ECE-8A14-1B2D5D6BBD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84E48-999E-413D-AE02-CC5DDA8EE407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8DA6D-A836-4053-8CE4-055F2DD93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3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3F202-8345-4000-A300-0C539DA90A7D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C3A1B-EB8F-4C9C-8E25-A9A0201ED7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9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91F5-B100-4B98-8DC4-14F151BA671D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EE0D6-D0A3-45C4-AA12-F77D8184A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9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CC08-84AA-425C-BB26-16CAFC0E1E29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EBE14-0508-49E3-BFCC-6387F0B43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4B5F-3B35-4D6F-83E9-3A2F8557C6CF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F45B6-E80E-46A6-8A14-3479E60F5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71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FF10-B109-46B7-8F0B-FC5C8B8FB51A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4570A-1C4E-4A8A-96FE-D276B95A2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1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91E69-F41C-4B96-A8BD-6227445F3998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25EFB-0F0A-4324-87BF-9A02EAFC4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1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A9D04D5-F1AE-4846-B56F-B91F185866DF}" type="datetimeFigureOut">
              <a:rPr lang="en-US"/>
              <a:pPr>
                <a:defRPr/>
              </a:pPr>
              <a:t>7/17/2013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4057B22-0DBF-41F7-811A-C0660D4F7F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9600" dirty="0" smtClean="0"/>
              <a:t>HOW TO OPERATE YOUR POST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58674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BUTCH SPARKS,  PAST STATE COMMANDER</a:t>
            </a:r>
          </a:p>
          <a:p>
            <a:r>
              <a:rPr lang="en-US" dirty="0" smtClean="0"/>
              <a:t>KILLEEN, TX JULY 27,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COMMANDER ACTIVATE COMMITTEES</a:t>
            </a:r>
          </a:p>
          <a:p>
            <a:pPr lvl="1"/>
            <a:r>
              <a:rPr lang="en-US" dirty="0" smtClean="0"/>
              <a:t>SELECT CHAIRPERSON AND MEMBERS  OF EACH POST COMMITTEE</a:t>
            </a:r>
          </a:p>
          <a:p>
            <a:pPr lvl="1"/>
            <a:r>
              <a:rPr lang="en-US" dirty="0" smtClean="0"/>
              <a:t>MAKE PERSONAL CONTACT WITH EACH CHAIR TO DETERMINE WILLINGNESS TO SERVE</a:t>
            </a:r>
          </a:p>
          <a:p>
            <a:pPr lvl="1"/>
            <a:r>
              <a:rPr lang="en-US" dirty="0" smtClean="0"/>
              <a:t>ARRANGE MEETING OF COMMITTEES TO FORMULATE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3)(cont’d)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lvl="1"/>
            <a:r>
              <a:rPr lang="en-US" dirty="0" smtClean="0"/>
              <a:t>INSTRUCT CHAIR AS TO PROGRAMS, AVAILABLE MATERIAL, POST REPORTS, ETC.</a:t>
            </a:r>
          </a:p>
          <a:p>
            <a:pPr lvl="1"/>
            <a:r>
              <a:rPr lang="en-US" dirty="0" smtClean="0"/>
              <a:t>BUILD TIMETABLE FOR EACH COMMITTEE TO FIT INTO THE OVERALL POST CALENDAR</a:t>
            </a:r>
          </a:p>
          <a:p>
            <a:pPr lvl="1"/>
            <a:r>
              <a:rPr lang="en-US" dirty="0" smtClean="0"/>
              <a:t>ADD A YOUNGER MEMBER TO THE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AND PUBLISH A POST CALENDAR IN COOPERATION WITH THE AUXILIARY, S.A.L, RIDERS AND COMMITTEE CHAIRS</a:t>
            </a:r>
          </a:p>
          <a:p>
            <a:pPr lvl="1"/>
            <a:r>
              <a:rPr lang="en-US" dirty="0" smtClean="0"/>
              <a:t>THE ANNUAL PROJECTED CALENDAR SHOULD BE DONE BY MONTH STARTING WITH AUGUST AND INCLUDE:</a:t>
            </a:r>
          </a:p>
          <a:p>
            <a:pPr lvl="2"/>
            <a:r>
              <a:rPr lang="en-US" dirty="0" smtClean="0"/>
              <a:t>POST ACTIVITIES</a:t>
            </a:r>
          </a:p>
          <a:p>
            <a:pPr lvl="2"/>
            <a:r>
              <a:rPr lang="en-US" dirty="0" smtClean="0"/>
              <a:t>AUXILIARY ACTIVITIES</a:t>
            </a:r>
          </a:p>
          <a:p>
            <a:pPr lvl="2"/>
            <a:r>
              <a:rPr lang="en-US" dirty="0" smtClean="0"/>
              <a:t>S.A.L. ACTIVITIES</a:t>
            </a:r>
          </a:p>
          <a:p>
            <a:pPr lvl="2"/>
            <a:r>
              <a:rPr lang="en-US" dirty="0" smtClean="0"/>
              <a:t>RIDERS ACTIVITIES</a:t>
            </a:r>
          </a:p>
        </p:txBody>
      </p:sp>
    </p:spTree>
    <p:extLst>
      <p:ext uri="{BB962C8B-B14F-4D97-AF65-F5344CB8AC3E}">
        <p14:creationId xmlns:p14="http://schemas.microsoft.com/office/powerpoint/2010/main" val="16293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4 POST CALENDAR)(cont’d)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ITEMS FROM THE POST ADMINISTRATIVE MANUAL PROVIDED BY DEPARTMENT</a:t>
            </a:r>
          </a:p>
          <a:p>
            <a:pPr lvl="2"/>
            <a:r>
              <a:rPr lang="en-US" dirty="0" smtClean="0"/>
              <a:t>POST COMMITTEE SPONSORED EVENTS</a:t>
            </a:r>
          </a:p>
          <a:p>
            <a:pPr lvl="2"/>
            <a:r>
              <a:rPr lang="en-US" dirty="0" smtClean="0"/>
              <a:t>COMMUNITY SCHEDULED EVENTS</a:t>
            </a:r>
          </a:p>
          <a:p>
            <a:pPr lvl="2"/>
            <a:r>
              <a:rPr lang="en-US" dirty="0" smtClean="0"/>
              <a:t>DIVISION SCHEDULED EVENTS</a:t>
            </a:r>
          </a:p>
          <a:p>
            <a:pPr lvl="2"/>
            <a:r>
              <a:rPr lang="en-US" dirty="0" smtClean="0"/>
              <a:t>DEPARTMENT SCHEDULED EVENTS</a:t>
            </a:r>
          </a:p>
          <a:p>
            <a:pPr lvl="2"/>
            <a:r>
              <a:rPr lang="en-US" dirty="0" smtClean="0"/>
              <a:t>TRAINING SCHEDULES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70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dirty="0" smtClean="0"/>
              <a:t>IMPLEMENTING THE PLAN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COMMANDER’S 1</a:t>
            </a:r>
            <a:r>
              <a:rPr lang="en-US" baseline="30000" dirty="0" smtClean="0"/>
              <a:t>ST</a:t>
            </a:r>
            <a:r>
              <a:rPr lang="en-US" dirty="0" smtClean="0"/>
              <a:t> POST MEETING</a:t>
            </a:r>
          </a:p>
          <a:p>
            <a:pPr lvl="1"/>
            <a:r>
              <a:rPr lang="en-US" dirty="0" smtClean="0"/>
              <a:t>WILL SET THE PATTERN FOR THE ENTIRE YEAR</a:t>
            </a:r>
          </a:p>
          <a:p>
            <a:pPr lvl="1"/>
            <a:r>
              <a:rPr lang="en-US" dirty="0" smtClean="0"/>
              <a:t>WORK CLOSELY WITH ADJUTANT, OFFICERS AND COMMITTEE HEADS</a:t>
            </a:r>
          </a:p>
          <a:p>
            <a:pPr lvl="1"/>
            <a:r>
              <a:rPr lang="en-US" dirty="0" smtClean="0"/>
              <a:t>HAVE WELCOME COMMITTEE GREET ALL  MEMBERS ATTENDING THE MEETING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95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COMMANDER’S 1</a:t>
            </a:r>
            <a:r>
              <a:rPr lang="en-US" baseline="30000" dirty="0" smtClean="0"/>
              <a:t>ST</a:t>
            </a:r>
            <a:r>
              <a:rPr lang="en-US" dirty="0" smtClean="0"/>
              <a:t> POST MEETING (cont’d)</a:t>
            </a:r>
          </a:p>
          <a:p>
            <a:pPr lvl="1"/>
            <a:r>
              <a:rPr lang="en-US" dirty="0" smtClean="0"/>
              <a:t>CONDUCT A FORMAL MEETING </a:t>
            </a:r>
          </a:p>
          <a:p>
            <a:pPr lvl="1"/>
            <a:r>
              <a:rPr lang="en-US" dirty="0" smtClean="0"/>
              <a:t>COMMITTEE REPORTS SHOULD BE WRITTEN, BRIEF &amp; TO THE POINT</a:t>
            </a:r>
          </a:p>
          <a:p>
            <a:pPr lvl="1"/>
            <a:r>
              <a:rPr lang="en-US" dirty="0" smtClean="0"/>
              <a:t>GO OVER POST GOALS AND EXPECTATIONS FOR THE UPCOMING YEAR WITH THE MEMBERSHIP</a:t>
            </a:r>
          </a:p>
          <a:p>
            <a:pPr lvl="1"/>
            <a:r>
              <a:rPr lang="en-US" dirty="0" smtClean="0"/>
              <a:t>CONSIDER HAVING A GUEST SPEAKER AT SOME OR ALL OF POST MEETINGS TO BRIEF SOME PHASE OF THE LEGION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8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FORMULATE INSTRUCTION TO POST OFFICERS AND COMMITTEE CHAIRS ON PROCEDURES FOR KEEPING PUBLIC RELATIONS CHAIR AND EDITOR OF YOUR NEWSLETTER, COMMUNITY PAPER, ETC., INFORMED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A BETTER INFORMED MEMBERSHIP</a:t>
            </a:r>
          </a:p>
          <a:p>
            <a:pPr lvl="1"/>
            <a:r>
              <a:rPr lang="en-US" dirty="0" smtClean="0"/>
              <a:t>HAVE TALKS OR TRAINING AT ALL POST MEETINGS</a:t>
            </a:r>
          </a:p>
          <a:p>
            <a:pPr lvl="1"/>
            <a:r>
              <a:rPr lang="en-US" dirty="0" smtClean="0"/>
              <a:t>GIVE ALL MEMBERS A JOB</a:t>
            </a:r>
          </a:p>
          <a:p>
            <a:pPr lvl="1"/>
            <a:r>
              <a:rPr lang="en-US" dirty="0" smtClean="0"/>
              <a:t>ENCOURAGE ENROLLMENT/COMPLETION OF THE AMERICAN LEGION EXTENSION INSTITUTE COURSE</a:t>
            </a:r>
          </a:p>
          <a:p>
            <a:pPr lvl="1"/>
            <a:r>
              <a:rPr lang="en-US" dirty="0" smtClean="0"/>
              <a:t>PASS ON INFORMATION</a:t>
            </a:r>
          </a:p>
        </p:txBody>
      </p:sp>
    </p:spTree>
    <p:extLst>
      <p:ext uri="{BB962C8B-B14F-4D97-AF65-F5344CB8AC3E}">
        <p14:creationId xmlns:p14="http://schemas.microsoft.com/office/powerpoint/2010/main" val="4057435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FOR A BETTER INFORMED MEMBERSHIP (cont’d)</a:t>
            </a:r>
          </a:p>
          <a:p>
            <a:pPr lvl="1"/>
            <a:r>
              <a:rPr lang="en-US" dirty="0" smtClean="0"/>
              <a:t>DEVELOP A MONTHLY POST NEWSLETTER, BULLETIN OR WEBSITE</a:t>
            </a:r>
          </a:p>
          <a:p>
            <a:pPr lvl="1"/>
            <a:r>
              <a:rPr lang="en-US" dirty="0" smtClean="0"/>
              <a:t>ACQUAINT ACTIVE MEMBERS WITH VETERAN BENEFITS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62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 COORDINATING COMMITTEE FOR PATRIOTIC OBSERVANCES</a:t>
            </a:r>
          </a:p>
          <a:p>
            <a:pPr lvl="1"/>
            <a:r>
              <a:rPr lang="en-US" dirty="0" smtClean="0"/>
              <a:t>WORK WITH STANDING COMMITTEES; INCLUDE YOUNGER MEMBERS</a:t>
            </a:r>
          </a:p>
          <a:p>
            <a:pPr lvl="1"/>
            <a:r>
              <a:rPr lang="en-US" dirty="0" smtClean="0"/>
              <a:t>WORK WITH COMMUNITY, PARTICULARLY IN RECOGNITION OF OUR ACTIVE MILITARY PERSONNEL, AS WELL AS ALL VETRANS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15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BUSINESS PLAN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5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PROPER CREDIT WHERE CREDIT IS DUE</a:t>
            </a:r>
          </a:p>
          <a:p>
            <a:pPr lvl="1"/>
            <a:r>
              <a:rPr lang="en-US" dirty="0" smtClean="0"/>
              <a:t>AWARDS AND CITATIONS</a:t>
            </a:r>
          </a:p>
          <a:p>
            <a:pPr lvl="1"/>
            <a:r>
              <a:rPr lang="en-US" dirty="0" smtClean="0"/>
              <a:t>THANK YOU NOTES</a:t>
            </a:r>
          </a:p>
          <a:p>
            <a:pPr lvl="1"/>
            <a:r>
              <a:rPr lang="en-US" dirty="0" smtClean="0"/>
              <a:t>CREDIT AT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1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LEGIONNAIRES TO VOICE THEIR INPUT BY ATTENDING AND PARTICIPATING IN MEETINGS AT POST, DISTRICT, DIVISION, DEPARTMENT, OR NATIONAL </a:t>
            </a:r>
          </a:p>
          <a:p>
            <a:r>
              <a:rPr lang="en-US" dirty="0" smtClean="0"/>
              <a:t>ENCOURAGE ATTENDANCE AT CONVENTIONS, AND CONFERENCES</a:t>
            </a:r>
          </a:p>
          <a:p>
            <a:r>
              <a:rPr lang="en-US" dirty="0" smtClean="0"/>
              <a:t>ENCOURAGE ATTENDANCE AT TRAINING VENUES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STANDARD PROCEDURES AND SCHEDULE FOR THE YEAR</a:t>
            </a:r>
          </a:p>
          <a:p>
            <a:r>
              <a:rPr lang="en-US" dirty="0" smtClean="0"/>
              <a:t>KEEP POST MEETINGS PLANNED ONE TO THREE MONTHS IN ADVANCE</a:t>
            </a:r>
          </a:p>
          <a:p>
            <a:r>
              <a:rPr lang="en-US" dirty="0" smtClean="0"/>
              <a:t>SOCIAL ACTIVITIES THREE TO SIX MONTHS IN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7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RESULTS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BUT NOT LEAST, IT IS VITAL THAT POSTS COMPLETE AND SUBMIT THE CONSOLIDATED POST REPORT DOCUMENTING THE POST ACTIVITIES FOR THE YEAR</a:t>
            </a:r>
          </a:p>
        </p:txBody>
      </p:sp>
    </p:spTree>
    <p:extLst>
      <p:ext uri="{BB962C8B-B14F-4D97-AF65-F5344CB8AC3E}">
        <p14:creationId xmlns:p14="http://schemas.microsoft.com/office/powerpoint/2010/main" val="3365919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BUSINESS PLAN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DOCUMENTATION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8714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800" dirty="0" smtClean="0"/>
              <a:t>QUESTIONS?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955348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5400" dirty="0" smtClean="0"/>
              <a:t>POST’S MISSION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TO PROVIDE ASSISTANCE AND SERVICE TO OUR VETERANS, ACTIVE DUTY, THEIR FAMILIES AND THE SURROUNDING COMMUNITY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909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</a:t>
            </a:r>
          </a:p>
          <a:p>
            <a:r>
              <a:rPr lang="en-US" dirty="0" smtClean="0"/>
              <a:t>PLACE TO MEET</a:t>
            </a:r>
          </a:p>
          <a:p>
            <a:r>
              <a:rPr lang="en-US" dirty="0" smtClean="0"/>
              <a:t>CONSTITUTION &amp; BY-LAWS</a:t>
            </a:r>
          </a:p>
          <a:p>
            <a:r>
              <a:rPr lang="en-US" dirty="0" smtClean="0"/>
              <a:t>DEDICATED &amp; TRAINED OFFICERS &amp; COMMITTEES</a:t>
            </a:r>
          </a:p>
          <a:p>
            <a:r>
              <a:rPr lang="en-US" dirty="0" smtClean="0"/>
              <a:t>FUNDS</a:t>
            </a:r>
          </a:p>
          <a:p>
            <a:r>
              <a:rPr lang="en-US" dirty="0" smtClean="0"/>
              <a:t>AVAILABLE MANUALS, HANDOUTS, GUIDELINES, ETC. AVAILABLE FROM DEPARTMENT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8229600" cy="4525963"/>
          </a:xfrm>
        </p:spPr>
        <p:txBody>
          <a:bodyPr/>
          <a:lstStyle/>
          <a:p>
            <a:r>
              <a:rPr lang="en-US" dirty="0" smtClean="0"/>
              <a:t>ELECT KNOWLEDGEABLE POST OFFICERS</a:t>
            </a:r>
          </a:p>
          <a:p>
            <a:r>
              <a:rPr lang="en-US" dirty="0" smtClean="0"/>
              <a:t>INITIATE CERTIFICATION OF OFFICERS</a:t>
            </a:r>
          </a:p>
          <a:p>
            <a:r>
              <a:rPr lang="en-US" dirty="0" smtClean="0"/>
              <a:t>INITIATE POST AUDIT</a:t>
            </a:r>
          </a:p>
          <a:p>
            <a:r>
              <a:rPr lang="en-US" dirty="0" smtClean="0"/>
              <a:t>HAVE INSTALLATION OF OFFICERS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1 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AND/OR DEVELOP POST CONSTITUTION AND BY-LAWS</a:t>
            </a:r>
          </a:p>
          <a:p>
            <a:r>
              <a:rPr lang="en-US" dirty="0" smtClean="0"/>
              <a:t>REVIEW/UPDATE  POST RECORDS AND GET NEWEST MATERIAL FROM DEPARTMENT</a:t>
            </a:r>
          </a:p>
          <a:p>
            <a:r>
              <a:rPr lang="en-US" dirty="0" smtClean="0"/>
              <a:t>ESTABLISH POST GOALS AND OBJECTIVES FOR THE MEMBERSHIP YEAR (JULY-JUNE)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AN EARLY EXECUTIVE COMMITTEE MEETING OF ALL NEWLY ELECTED &amp; APPOINTED OFFICERS </a:t>
            </a:r>
          </a:p>
          <a:p>
            <a:r>
              <a:rPr lang="en-US" dirty="0" smtClean="0"/>
              <a:t>INVITE OUTGOING COMMANDER &amp; ADJUTANT AND OTHER INFLUENTIAL MEMBERS</a:t>
            </a:r>
          </a:p>
          <a:p>
            <a:r>
              <a:rPr lang="en-US" dirty="0" smtClean="0"/>
              <a:t>INVITE BOARD OF TRUSTEES MEMBERS</a:t>
            </a:r>
          </a:p>
          <a:p>
            <a:r>
              <a:rPr lang="en-US" dirty="0" smtClean="0"/>
              <a:t>INVITE AUXILIARY, S.A.L., &amp; RIDER OFFICERS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2 AGENDA)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BUDGET</a:t>
            </a:r>
          </a:p>
          <a:p>
            <a:pPr lvl="2"/>
            <a:r>
              <a:rPr lang="en-US" sz="2800" dirty="0" smtClean="0"/>
              <a:t>OLD, AND POSSIBLY NEW SOURCES OF INCOME</a:t>
            </a:r>
          </a:p>
          <a:p>
            <a:pPr lvl="2"/>
            <a:r>
              <a:rPr lang="en-US" sz="2800" dirty="0" smtClean="0"/>
              <a:t>ESTIMATED EXPENDITURES</a:t>
            </a:r>
          </a:p>
          <a:p>
            <a:pPr lvl="2"/>
            <a:r>
              <a:rPr lang="en-US" sz="2800" dirty="0" smtClean="0"/>
              <a:t>POSSIBLE METHODS OF FINANCING SELECTED PROGRAMS WITH OTHER THAN POST FUNDS</a:t>
            </a:r>
            <a:endParaRPr lang="en-US" dirty="0" smtClean="0"/>
          </a:p>
          <a:p>
            <a:pPr lvl="1"/>
            <a:r>
              <a:rPr lang="en-US" dirty="0" smtClean="0"/>
              <a:t>ASSIGNMENTS</a:t>
            </a:r>
          </a:p>
          <a:p>
            <a:pPr lvl="2"/>
            <a:r>
              <a:rPr lang="en-US" sz="2800" dirty="0" smtClean="0"/>
              <a:t>OUTLINE DUTIES OF ELECTED AND APPOINTED OFFICERS</a:t>
            </a:r>
          </a:p>
          <a:p>
            <a:pPr lvl="2"/>
            <a:r>
              <a:rPr lang="en-US" sz="2800" dirty="0" smtClean="0"/>
              <a:t>ESTABLISH TRAINING PROTOCOLS FOR OFFICERS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BUSINESS PLAN</a:t>
            </a:r>
            <a:br>
              <a:rPr lang="en-US" dirty="0" smtClean="0"/>
            </a:br>
            <a:r>
              <a:rPr lang="en-US" dirty="0" smtClean="0"/>
              <a:t>(STEP 2 AGENDA)(cont’d)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DISCUSS INDIVIDUAL PROGRAMS &amp; COMMITTEES IN POST TO DETERMINE THE FOLLOWING</a:t>
            </a:r>
          </a:p>
          <a:p>
            <a:pPr lvl="2"/>
            <a:r>
              <a:rPr lang="en-US" sz="2800" dirty="0" smtClean="0"/>
              <a:t>QUALIFICATIONS AND SUGGESTIONS FOR COMMITTEE CHAIRS AND MEMBERS</a:t>
            </a:r>
          </a:p>
          <a:p>
            <a:pPr lvl="2"/>
            <a:r>
              <a:rPr lang="en-US" sz="2800" dirty="0" smtClean="0"/>
              <a:t>ESTABLISHED PROGRAMS</a:t>
            </a:r>
          </a:p>
          <a:p>
            <a:pPr lvl="2"/>
            <a:r>
              <a:rPr lang="en-US" sz="2800" dirty="0" smtClean="0"/>
              <a:t>POSSIBLE NEW PROGRAMS</a:t>
            </a:r>
          </a:p>
          <a:p>
            <a:pPr lvl="2"/>
            <a:r>
              <a:rPr lang="en-US" sz="2800" dirty="0" smtClean="0"/>
              <a:t>PROGRAMS OF RECOGNITION &amp; SERVICE TO ALL VETERANS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2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6115</TotalTime>
  <Words>712</Words>
  <Application>Microsoft Office PowerPoint</Application>
  <PresentationFormat>On-screen Show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HOW TO OPERATE YOUR POST</vt:lpstr>
      <vt:lpstr>OVERVIEW</vt:lpstr>
      <vt:lpstr>POST’S MISSION</vt:lpstr>
      <vt:lpstr>NEEDED RESOURCES</vt:lpstr>
      <vt:lpstr>POST BUSINESS PLAN (STEP 1)</vt:lpstr>
      <vt:lpstr>POST BUSINESS PLAN (STEP 1 cont’d)</vt:lpstr>
      <vt:lpstr>POST BUSINESS PLAN (STEP 2)</vt:lpstr>
      <vt:lpstr>POST BUSINESS PLAN (STEP 2 AGENDA)</vt:lpstr>
      <vt:lpstr>POST BUSINESS PLAN (STEP 2 AGENDA)(cont’d)</vt:lpstr>
      <vt:lpstr>POST BUSINESS PLAN (STEP 3)</vt:lpstr>
      <vt:lpstr>POST BUSINESS PLAN (STEP 3)(cont’d)</vt:lpstr>
      <vt:lpstr>POST BUSINESS PLAN (STEP 4)</vt:lpstr>
      <vt:lpstr>POST BUSINESS PLAN (STEP 4 POST CALENDAR)(cont’d)</vt:lpstr>
      <vt:lpstr>IMPLEMENTING THE PLAN </vt:lpstr>
      <vt:lpstr>IMPLEMENTING THE PLAN</vt:lpstr>
      <vt:lpstr>IMPLEMENTING THE PLAN</vt:lpstr>
      <vt:lpstr>IMPLEMENTING THE PLAN</vt:lpstr>
      <vt:lpstr>IMPLEMENTING THE PLAN</vt:lpstr>
      <vt:lpstr>IMPLEMENTING THE PLAN</vt:lpstr>
      <vt:lpstr>IMPLEMENTING THE PLAN</vt:lpstr>
      <vt:lpstr>IMPLEMENTING THE PLAN</vt:lpstr>
      <vt:lpstr>IMPLEMENTING THE PLAN</vt:lpstr>
      <vt:lpstr>DOCUMENTING RESULTS  </vt:lpstr>
      <vt:lpstr>REVIEW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Owner</dc:creator>
  <cp:lastModifiedBy>Butch Sparks</cp:lastModifiedBy>
  <cp:revision>52</cp:revision>
  <cp:lastPrinted>2012-12-14T20:03:41Z</cp:lastPrinted>
  <dcterms:created xsi:type="dcterms:W3CDTF">2012-12-10T17:47:33Z</dcterms:created>
  <dcterms:modified xsi:type="dcterms:W3CDTF">2013-07-17T19:28:59Z</dcterms:modified>
</cp:coreProperties>
</file>